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riding their bicycles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is riding a baby bike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pumpkin is broken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big pumpkin in the garden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riding their bicycles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race to the pumpkin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2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1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跟着Kevin学英语(12)</a:t>
            </a:r>
          </a:p>
        </p:txBody>
      </p:sp>
      <p:sp>
        <p:nvSpPr>
          <p:cNvPr id="138" name="Bicycl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Bicycles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icycle.png" descr="bicycl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2619771"/>
            <a:ext cx="11756629" cy="7928770"/>
          </a:xfrm>
          <a:prstGeom prst="rect">
            <a:avLst/>
          </a:prstGeom>
        </p:spPr>
      </p:pic>
      <p:sp>
        <p:nvSpPr>
          <p:cNvPr id="141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42" name="Bicycl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Bicycle</a:t>
            </a:r>
          </a:p>
          <a:p>
            <a:pPr>
              <a:defRPr sz="10000"/>
            </a:pPr>
            <a:r>
              <a:t>Baby</a:t>
            </a:r>
          </a:p>
          <a:p>
            <a:pPr>
              <a:defRPr sz="10000"/>
            </a:pPr>
            <a:r>
              <a:t>Broken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aby.png" descr="bab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63389" y="1866900"/>
            <a:ext cx="7680723" cy="9434513"/>
          </a:xfrm>
          <a:prstGeom prst="rect">
            <a:avLst/>
          </a:prstGeom>
        </p:spPr>
      </p:pic>
      <p:sp>
        <p:nvSpPr>
          <p:cNvPr id="147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48" name="Bicycl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Bicycle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Baby</a:t>
            </a:r>
          </a:p>
          <a:p>
            <a:pPr>
              <a:defRPr sz="10000"/>
            </a:pPr>
            <a:r>
              <a:t>Broken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roken.png" descr="broke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53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54" name="Bicycl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Bicycle</a:t>
            </a:r>
          </a:p>
          <a:p>
            <a:pPr>
              <a:defRPr sz="10000"/>
            </a:pPr>
            <a:r>
              <a:t>Baby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Broken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umpkin.png" descr="pumpki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59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60" name="Pumpki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Pumpkin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ride.png" descr="rid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2953146"/>
            <a:ext cx="11756629" cy="7809708"/>
          </a:xfrm>
          <a:prstGeom prst="rect">
            <a:avLst/>
          </a:prstGeom>
        </p:spPr>
      </p:pic>
      <p:sp>
        <p:nvSpPr>
          <p:cNvPr id="165" name="R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R r</a:t>
            </a:r>
          </a:p>
        </p:txBody>
      </p:sp>
      <p:sp>
        <p:nvSpPr>
          <p:cNvPr id="166" name="Rid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Ride</a:t>
            </a:r>
          </a:p>
          <a:p>
            <a:pPr>
              <a:defRPr sz="10000"/>
            </a:pPr>
            <a:r>
              <a:t>Race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race.png" descr="rac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3398837"/>
            <a:ext cx="11756629" cy="6918326"/>
          </a:xfrm>
          <a:prstGeom prst="rect">
            <a:avLst/>
          </a:prstGeom>
        </p:spPr>
      </p:pic>
      <p:sp>
        <p:nvSpPr>
          <p:cNvPr id="171" name="R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R r</a:t>
            </a:r>
          </a:p>
        </p:txBody>
      </p:sp>
      <p:sp>
        <p:nvSpPr>
          <p:cNvPr id="172" name="Rid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Ride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Race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re you coming?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Are you coming?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Look at me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 can do it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You are doing really well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